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9" r:id="rId13"/>
    <p:sldId id="260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77" r:id="rId28"/>
    <p:sldId id="278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88" r:id="rId37"/>
    <p:sldId id="296" r:id="rId38"/>
    <p:sldId id="293" r:id="rId39"/>
    <p:sldId id="294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295" r:id="rId49"/>
    <p:sldId id="305" r:id="rId50"/>
    <p:sldId id="306" r:id="rId51"/>
    <p:sldId id="307" r:id="rId52"/>
    <p:sldId id="309" r:id="rId53"/>
    <p:sldId id="310" r:id="rId54"/>
    <p:sldId id="311" r:id="rId55"/>
    <p:sldId id="308" r:id="rId56"/>
    <p:sldId id="312" r:id="rId57"/>
    <p:sldId id="313" r:id="rId58"/>
    <p:sldId id="314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3" r:id="rId86"/>
    <p:sldId id="342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15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9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7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9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9AB5A-695C-4869-A077-DBAEAB5C62AB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5C984-E976-42B9-A41B-31E2BAF3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3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ptdtntchodon.backan.edu.vn/upload/s/20171213/2f332a22a2d5ef38faa0581344a67182s1.JPG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ptdtntchodon.backan.edu.vn/upload/s/20171213/458765d46bd76ce6f83789ad8ad9396fs2.JPG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ptdtntchodon.backan.edu.vn/upload/s/20171213/9ba232567bbb14cda7ab25e8163a8698s3.JPG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ptdtntchodon.backan.edu.vn/upload/s/20171213/7a5f9e44e0ae0f21166e491f85cea086s4.JPG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ptdtntchodon.backan.edu.vn/upload/s/20171213/a7e8ce7b42b5efe24317b1da726cb889s5.JPG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ptdtntchodon.backan.edu.vn/upload/s/20171213/fe0a627a363cfdec32e058e6a015bb45s6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ptdtntchodon.backan.edu.vn/upload/s/20171213/1706d0feddcae6cf0592528fa2d71e38s7.JPG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ptdtntchodon.backan.edu.vn/upload/s/20171213/8457418c8a9ec5488a93e3b6f17e872fs8.JPG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ptdtntchodon.backan.edu.vn/upload/s/20171213/2a760370c70f9864937bdfd6336e16dds9.JPG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ptdtntchodon.backan.edu.vn/upload/s/20171213/29b665d0a44d51914d198f1277552c9bs10.JPG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ptdtntchodon.backan.edu.vn/upload/s/20171213/1b77e5805ea0e4fb5b2e2948f15c4123s11.JPG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52400"/>
            <a:ext cx="83753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Hưu</a:t>
            </a:r>
            <a:endParaRPr lang="en-US" sz="4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levanhuu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867400" cy="380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610225"/>
            <a:ext cx="3876675" cy="1247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713616"/>
            <a:ext cx="12573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15" y="1884529"/>
            <a:ext cx="10001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839200" cy="664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833"/>
            <a:ext cx="293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tac pham P6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" y="365500"/>
            <a:ext cx="3562065" cy="20736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581400" y="-39945"/>
            <a:ext cx="5562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Khiêu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2015.- 217Tr.; 24cm.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Khiêu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7295" y="2439174"/>
            <a:ext cx="9144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I: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II: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III: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nay.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hóm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hỉnh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bén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Minh...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Khiêu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thoái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1441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502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tac pham P6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75" y="378432"/>
            <a:ext cx="4836425" cy="24476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2560" y="2826127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).-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H.: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2012.- 259Tr.; 24cm.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228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2" y="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18.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ach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5019"/>
            <a:ext cx="3733800" cy="3739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4549" y="4267200"/>
            <a:ext cx="9123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2009.- 189Tr.; 21cm.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1948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1980.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188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0244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“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…”.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1983, 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tựacho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thuyếtBúp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hay: "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ta".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 ta,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 ta.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Song ở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in song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390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10" y="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bụt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ach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3410"/>
            <a:ext cx="3633788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6200" y="3929627"/>
            <a:ext cx="91314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2007.- 191Tr.; 21cm.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Minh.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….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6037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0600"/>
            <a:ext cx="9144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Minh.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Minh…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”…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”. (GS.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  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652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Một giờ với đồng chí Hồ Chí Mi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5334000" cy="41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39806" y="4998535"/>
            <a:ext cx="9220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Minh/ LÊ KHÁNH SƠN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2007.- 280tr.; 19cm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   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3487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304800"/>
            <a:ext cx="9144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Paris,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Matxcơva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...”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864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" y="5687"/>
            <a:ext cx="9028394" cy="68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694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2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42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6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535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765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87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5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04800"/>
            <a:ext cx="9525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82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46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46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52400"/>
            <a:ext cx="9906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46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46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46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52400"/>
            <a:ext cx="9982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46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28600"/>
            <a:ext cx="92964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7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77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77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9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9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68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77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9601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96012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304800"/>
            <a:ext cx="98298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67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228600"/>
            <a:ext cx="96774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8600"/>
            <a:ext cx="97536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52400"/>
            <a:ext cx="9601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304800"/>
            <a:ext cx="94488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52400"/>
            <a:ext cx="9601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65" y="-20782"/>
            <a:ext cx="9770165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52400"/>
            <a:ext cx="93726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440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228600"/>
            <a:ext cx="822960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3075"/>
              </a:lnSpc>
              <a:spcAft>
                <a:spcPts val="360"/>
              </a:spcAft>
            </a:pPr>
            <a:r>
              <a:rPr lang="en-US" sz="3600" b="1" kern="1800" dirty="0">
                <a:latin typeface="Times New Roman"/>
                <a:ea typeface="Times New Roman"/>
                <a:cs typeface="Times New Roman"/>
              </a:rPr>
              <a:t>TÓM TẮT CUỘC ĐỜI HOẠT ĐỘNG CÁCH MẠNG CỦA BÁC HỒ</a:t>
            </a:r>
            <a:endParaRPr lang="en-US" sz="1400" dirty="0">
              <a:ea typeface="Calibri"/>
              <a:cs typeface="Times New Roman"/>
            </a:endParaRPr>
          </a:p>
          <a:p>
            <a:pPr algn="ctr" fontAlgn="base">
              <a:lnSpc>
                <a:spcPts val="1585"/>
              </a:lnSpc>
              <a:spcAft>
                <a:spcPts val="0"/>
              </a:spcAft>
            </a:pPr>
            <a:r>
              <a:rPr lang="en-US" b="1" dirty="0">
                <a:latin typeface="Times New Roman"/>
                <a:ea typeface="Times New Roman"/>
                <a:cs typeface="Times New Roman"/>
              </a:rPr>
              <a:t>THỜI THƠ ẤU VÀ THANH NIÊN CỦA CHỦ TỊCH HỒ CHÍ MINH</a:t>
            </a:r>
            <a:br>
              <a:rPr lang="en-US" b="1" dirty="0">
                <a:latin typeface="Times New Roman"/>
                <a:ea typeface="Times New Roman"/>
                <a:cs typeface="Times New Roman"/>
              </a:rPr>
            </a:br>
            <a:r>
              <a:rPr lang="en-US" b="1" dirty="0">
                <a:latin typeface="Times New Roman"/>
                <a:ea typeface="Times New Roman"/>
                <a:cs typeface="Times New Roman"/>
              </a:rPr>
              <a:t>(1890-1911)</a:t>
            </a:r>
            <a:endParaRPr lang="en-US" sz="1400" dirty="0">
              <a:ea typeface="Calibri"/>
              <a:cs typeface="Times New Roman"/>
            </a:endParaRPr>
          </a:p>
          <a:p>
            <a:pPr indent="457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tịch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Hồ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Minh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ngày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tháng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5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1890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ngoại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Hoàng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Trù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Kim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Liên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huyện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Nam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Đàn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tỉnh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Nghệ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An,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6" name="Picture 5" descr="https://tennguoidepnhat.files.wordpress.com/2012/02/gia-quye1babfn-ce1bba7a-bc3a1c1.png?w=7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8149"/>
            <a:ext cx="7924800" cy="20528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33400" y="4191000"/>
            <a:ext cx="8229600" cy="249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phụ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tịch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Hồ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Minh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Sắc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1862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Kim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Liên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Nam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Đàn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Nghệ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An.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Mồ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côi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cha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sớm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ý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minh, ham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  <a:p>
            <a:pPr indent="457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1901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Sắc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đậu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Phó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bảng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Tuy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đỗ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vẫn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bạch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khiêm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tốn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ghét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thói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xu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nịnh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cam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phận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triều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Huế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ngắn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sau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bằng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nghề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bắt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mạch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bốc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thuốc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chữa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bệnh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nơi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liên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lạc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tuyên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truyền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đoàn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kêu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gọi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nghĩa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thủy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chung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tưởng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tiến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thượng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hưởng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sắc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con.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qua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thị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Cao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Lãnh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Tháp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1929,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thọ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67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tuổi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8910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85800"/>
            <a:ext cx="8305800" cy="208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mẫu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tịch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Hồ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Minh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Hoàng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Loan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1868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phụ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nữ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minh,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cù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chịu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khó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thương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chồng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giàu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lòng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nghề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ruộng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dệt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vải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hết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lòng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lo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chồng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tuy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ngắn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ngủi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phụ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nữ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Nam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nghĩa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hưởng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mình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Hoàng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Loan qua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Huế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1901,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lúc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33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  <a:p>
            <a:pPr indent="457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tịch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Hồ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Minh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1884.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tham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phong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trào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lần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triều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phong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kiến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bắt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qua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1954,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thọ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70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6466" y="2895600"/>
            <a:ext cx="8191500" cy="1874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trai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tịch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Hồ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Minh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Khiêm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1888.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niên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Khiêm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truyền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thụ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kiến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mang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vǎn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hoá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Do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tham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hoạt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chống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phong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kiến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Khiêm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tù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đày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Khiêm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qua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1950,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thọ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62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  <a:p>
            <a:pPr algn="ctr" fontAlgn="base">
              <a:lnSpc>
                <a:spcPts val="1585"/>
              </a:lnSpc>
              <a:spcAft>
                <a:spcPts val="0"/>
              </a:spcAft>
            </a:pPr>
            <a:r>
              <a:rPr lang="en-US" b="1" dirty="0">
                <a:latin typeface="Times New Roman"/>
                <a:ea typeface="Times New Roman"/>
                <a:cs typeface="Times New Roman"/>
              </a:rPr>
              <a:t>CHỦ TỊCH HỒ CHÍ MINH TIẾP NHẬN CHỦ NGHĨA MÁC-LÊNIN</a:t>
            </a:r>
            <a:br>
              <a:rPr lang="en-US" b="1" dirty="0">
                <a:latin typeface="Times New Roman"/>
                <a:ea typeface="Times New Roman"/>
                <a:cs typeface="Times New Roman"/>
              </a:rPr>
            </a:br>
            <a:r>
              <a:rPr lang="en-US" b="1" dirty="0">
                <a:latin typeface="Times New Roman"/>
                <a:ea typeface="Times New Roman"/>
                <a:cs typeface="Times New Roman"/>
              </a:rPr>
              <a:t>VÀ KHẲNG ĐỊNH CON ĐƯỜNG CÁCH MẠNG VIỆT NAM</a:t>
            </a:r>
            <a:br>
              <a:rPr lang="en-US" b="1" dirty="0">
                <a:latin typeface="Times New Roman"/>
                <a:ea typeface="Times New Roman"/>
                <a:cs typeface="Times New Roman"/>
              </a:rPr>
            </a:br>
            <a:r>
              <a:rPr lang="en-US" b="1" dirty="0">
                <a:latin typeface="Times New Roman"/>
                <a:ea typeface="Times New Roman"/>
                <a:cs typeface="Times New Roman"/>
              </a:rPr>
              <a:t>(1911-1920)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876800"/>
            <a:ext cx="832456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585"/>
              </a:lnSpc>
              <a:spcAft>
                <a:spcPts val="0"/>
              </a:spcAft>
            </a:pPr>
            <a:r>
              <a:rPr lang="en-US" b="1" dirty="0" err="1"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sách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Nam do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gửi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nghị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</a:rPr>
              <a:t>Véc-xây</a:t>
            </a:r>
            <a:r>
              <a:rPr lang="en-US" b="1" dirty="0">
                <a:latin typeface="Times New Roman"/>
                <a:ea typeface="Times New Roman"/>
                <a:cs typeface="Times New Roman"/>
              </a:rPr>
              <a:t> (Versailles)</a:t>
            </a:r>
            <a:endParaRPr lang="en-US" sz="1400" dirty="0">
              <a:ea typeface="Calibri"/>
              <a:cs typeface="Times New Roman"/>
            </a:endParaRPr>
          </a:p>
          <a:p>
            <a:pPr indent="76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Ngày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5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tháng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1911,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bí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danh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Vǎn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Ba,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Tất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(1)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phụ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bếp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tàu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Amiran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Latusơ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Tơrêvin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Amiral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Latouche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Tréville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hãng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Sài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Gòn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Mác-xây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(Marseille)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bắt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hành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đường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cứu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1911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1920,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Tất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Âu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Phi 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Mỹ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nghiên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cứu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quyết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đường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Cứu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2111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9" y="381000"/>
            <a:ext cx="8229600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6200" algn="just" fontAlgn="base">
              <a:spcAft>
                <a:spcPts val="1125"/>
              </a:spcAft>
            </a:pP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1917,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Tất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ở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đây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anh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V.I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Lênin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lãnh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công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công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nông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tiên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thếgiới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vệ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quyền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lợi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lao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Tin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vui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ấy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cổ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vũ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lòng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hǎng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Tất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  <a:p>
            <a:pPr indent="76200" algn="just" fontAlgn="base">
              <a:spcAft>
                <a:spcPts val="1125"/>
              </a:spcAft>
            </a:pP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1918,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giới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lần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nhất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thúc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1919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đế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thắng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trận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họp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nghị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Véc-xây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(Versailles).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dịp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này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mặt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Nam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Tất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gửi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nghị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sách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đòi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quyền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do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Nam.</a:t>
            </a:r>
            <a:endParaRPr lang="en-US" sz="2000" dirty="0">
              <a:ea typeface="Calibri"/>
              <a:cs typeface="Times New Roman"/>
            </a:endParaRPr>
          </a:p>
          <a:p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Tháng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7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nǎm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1920 qua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báo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Nhân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đạo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(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L’Humanité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)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Pháp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Quốc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được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đọc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Luận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cương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V.I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Lê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nin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về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vấn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đề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dân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tộc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vấn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đề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thuộc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địa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.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Sau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này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nhớ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lại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niềm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sung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sướng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khi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đọc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Luận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cương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V. I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Lênin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Chủ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tịch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Hồ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Chí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 Minh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</a:rPr>
              <a:t>viết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</a:rPr>
              <a:t>: “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Luận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cương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của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V. I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Lênin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làm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cho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tôi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rất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cảm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động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,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</a:rPr>
              <a:t>phấn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8337" y="4756557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6200" algn="just" fontAlgn="base">
              <a:spcAft>
                <a:spcPts val="0"/>
              </a:spcAft>
            </a:pP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khởi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tỏ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tin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tưởng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bao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!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vui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mừng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khóc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Ngồi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mình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buồng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to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đang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trước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quần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đông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: “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bào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đọa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đày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đau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khổ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.!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Đây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thiết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ta,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đây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đường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phóng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ta.”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23400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sites.google.com/site/thcstanbinhtd/_/rsrc/1509085853325/tieu-su/dai_hoi_vii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04800"/>
            <a:ext cx="7924799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80997" y="4800600"/>
            <a:ext cx="8229601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585"/>
              </a:lnSpc>
              <a:spcAft>
                <a:spcPts val="0"/>
              </a:spcAft>
            </a:pP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biểu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XVIII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Đảng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họp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phố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Tours </a:t>
            </a:r>
            <a:r>
              <a:rPr lang="en-US" sz="1900" b="1" dirty="0" err="1"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sz="1900" b="1" dirty="0">
                <a:latin typeface="Times New Roman"/>
                <a:ea typeface="Times New Roman"/>
                <a:cs typeface="Times New Roman"/>
              </a:rPr>
              <a:t> 1920</a:t>
            </a:r>
            <a:endParaRPr lang="en-US" sz="1900" dirty="0">
              <a:ea typeface="Calibri"/>
              <a:cs typeface="Times New Roman"/>
            </a:endParaRPr>
          </a:p>
          <a:p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Nguyễn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Ái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Quốc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là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đại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biểu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duy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nhất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của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nhân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dân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Đông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Dương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tham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dự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Đại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hội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lần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thứ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XVIII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của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Đảng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Xã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hội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Pháp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tại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thành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phố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Tua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(Tours).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Tại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Đại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hội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này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Anh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đã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cùng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với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những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nhà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hoạt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động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chính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trị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và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vǎn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hoá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nổi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tiếng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của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Pháp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như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: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Macxen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Casanh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(Marcel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Cachin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),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Pôn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Vayǎng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Cutưyariê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(Paul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Vaillant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Couturier)…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bảo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vệ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chủ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nghĩa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Mác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,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chống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lại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những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người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cơ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lang="en-US" sz="1900" dirty="0" err="1">
                <a:solidFill>
                  <a:srgbClr val="333333"/>
                </a:solidFill>
                <a:latin typeface="Times New Roman"/>
                <a:ea typeface="Times New Roman"/>
              </a:rPr>
              <a:t>hội</a:t>
            </a:r>
            <a:r>
              <a:rPr lang="en-US" sz="1900" dirty="0">
                <a:solidFill>
                  <a:srgbClr val="333333"/>
                </a:solidFill>
                <a:latin typeface="Times New Roman"/>
                <a:ea typeface="Times New Roman"/>
              </a:rPr>
              <a:t>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08033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381000"/>
            <a:ext cx="815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6200" algn="just" fontAlgn="base">
              <a:lnSpc>
                <a:spcPts val="1585"/>
              </a:lnSpc>
            </a:pP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diễn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đàn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tố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tội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Đông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Dương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kêu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công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ủng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đấu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Nam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nghị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: “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Đảng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hoạt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thiết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ủng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xứ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áp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…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Đảng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tuyên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truyền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nghĩa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tất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thấyrằng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Đảng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nhập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tế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ba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nghĩa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Đảng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hứa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cụ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nay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Đảng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sẽ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đánh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giá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đúng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tầm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trọng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vấn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“.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Cũng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này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bỏ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phiếu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tán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tế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sáng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Đảng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76200" algn="just" fontAlgn="base">
              <a:lnSpc>
                <a:spcPts val="1585"/>
              </a:lnSpc>
              <a:spcAft>
                <a:spcPts val="1125"/>
              </a:spcAft>
            </a:pP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Sau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Tua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Việt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Nam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tiên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bắt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tay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ngay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hoạt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nhằm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đoàn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tổ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chức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lãnh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đạo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đấu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chống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áp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phóng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tộc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phóng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phóng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948672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585"/>
              </a:lnSpc>
              <a:spcAft>
                <a:spcPts val="0"/>
              </a:spcAft>
            </a:pPr>
            <a:r>
              <a:rPr lang="en-US" sz="1600" b="1" dirty="0">
                <a:latin typeface="Times New Roman"/>
                <a:ea typeface="Times New Roman"/>
                <a:cs typeface="Times New Roman"/>
              </a:rPr>
              <a:t>CHỦ TỊCH HỒ CHÍ MINH ĐẤU TRANH BẢO VỆ VÀ VẬN DỤNG SÁNG TẠO</a:t>
            </a:r>
            <a:br>
              <a:rPr lang="en-US" sz="1600" b="1" dirty="0">
                <a:latin typeface="Times New Roman"/>
                <a:ea typeface="Times New Roman"/>
                <a:cs typeface="Times New Roman"/>
              </a:rPr>
            </a:br>
            <a:r>
              <a:rPr lang="en-US" b="1" dirty="0">
                <a:latin typeface="Times New Roman"/>
                <a:ea typeface="Times New Roman"/>
                <a:cs typeface="Times New Roman"/>
              </a:rPr>
              <a:t>ĐƯỜNG LỐI CỦA V.I LÊNIN VỀ VẤN ĐỀ DÂN TỘC VÀ THUỘC ĐỊA</a:t>
            </a:r>
            <a:br>
              <a:rPr lang="en-US" b="1" dirty="0">
                <a:latin typeface="Times New Roman"/>
                <a:ea typeface="Times New Roman"/>
                <a:cs typeface="Times New Roman"/>
              </a:rPr>
            </a:br>
            <a:r>
              <a:rPr lang="en-US" b="1" dirty="0">
                <a:latin typeface="Times New Roman"/>
                <a:ea typeface="Times New Roman"/>
                <a:cs typeface="Times New Roman"/>
              </a:rPr>
              <a:t>(1920-1924)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6" name="Picture 5" descr="https://sites.google.com/site/thcstanbinhtd/_/rsrc/1509085908165/tieu-su/bia_sach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6558"/>
            <a:ext cx="5029200" cy="2972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204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1921,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nỗ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Paria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ả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tờ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ngày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4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1922,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lời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kêu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rõ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Le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Paria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đời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do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chung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Bắc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Phi,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Trung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Phi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Tây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Phi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ở Ma-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-gat-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xca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ở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Đông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Dương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Ǎng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Guyannơ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…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kêu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họ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đoàn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đấu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tiến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chất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tinh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thần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họ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hô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hào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họ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tổ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chức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nhằm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mục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đích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phóng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khỏi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lượng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thống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trị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thương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hữu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…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Le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Paria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vũ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khí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đấu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Sứ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mệnh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rõ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ràng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phóng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  <a:p>
            <a:pPr fontAlgn="base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445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533400"/>
            <a:ext cx="8305800" cy="215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6200" algn="just" fontAlgn="base">
              <a:lnSpc>
                <a:spcPts val="158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20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“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độ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xuất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nǎm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1925.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đǎng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Le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Paria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báo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Liên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Xô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chứng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cớ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liệu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cụ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thật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thật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tỉnh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đường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đấu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mạng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Nguyễn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Ái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rõ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: “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nghĩa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đỉa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vòi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bám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vô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chính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vòi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bám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vô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Nếu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muốn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giết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ấy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ta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cắt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hai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vòi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Nếu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ta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cắt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vòi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thôi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thì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vòi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còn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kia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sẽ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tục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hút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máu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vô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vẫn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tục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cái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vòi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cắt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đứt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sẽ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mọc</a:t>
            </a:r>
            <a:r>
              <a:rPr lang="en-US" sz="20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“.</a:t>
            </a:r>
            <a:endParaRPr lang="en-US" sz="2000" dirty="0">
              <a:ea typeface="Calibri"/>
              <a:cs typeface="Times New Roman"/>
            </a:endParaRPr>
          </a:p>
        </p:txBody>
      </p:sp>
      <p:pic>
        <p:nvPicPr>
          <p:cNvPr id="5" name="Picture 4" descr="nha_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3" y="2689117"/>
            <a:ext cx="8305800" cy="35004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09600" y="6189597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13/1 (nay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248-250)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Vǎn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Minh,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365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19" y="-76200"/>
            <a:ext cx="9109881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đǎng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(La Revue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Communiste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1921,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trǎm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gạt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1923,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V.I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1923)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Phi,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,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Ái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to </a:t>
            </a:r>
            <a:r>
              <a:rPr lang="en-US" dirty="0" err="1"/>
              <a:t>lớn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Ái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kêu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: “</a:t>
            </a:r>
            <a:r>
              <a:rPr lang="en-US" i="1" dirty="0" err="1"/>
              <a:t>Thưa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đồng</a:t>
            </a:r>
            <a:r>
              <a:rPr lang="en-US" i="1" dirty="0"/>
              <a:t> </a:t>
            </a:r>
            <a:r>
              <a:rPr lang="en-US" i="1" dirty="0" err="1"/>
              <a:t>chí</a:t>
            </a:r>
            <a:r>
              <a:rPr lang="en-US" i="1" dirty="0"/>
              <a:t>, </a:t>
            </a:r>
            <a:r>
              <a:rPr lang="en-US" i="1" dirty="0" err="1"/>
              <a:t>tôi</a:t>
            </a:r>
            <a:r>
              <a:rPr lang="en-US" i="1" dirty="0"/>
              <a:t> </a:t>
            </a:r>
            <a:r>
              <a:rPr lang="en-US" i="1" dirty="0" err="1"/>
              <a:t>phải</a:t>
            </a:r>
            <a:r>
              <a:rPr lang="en-US" i="1" dirty="0"/>
              <a:t> </a:t>
            </a:r>
            <a:r>
              <a:rPr lang="en-US" i="1" dirty="0" err="1"/>
              <a:t>nhắc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đồng</a:t>
            </a:r>
            <a:r>
              <a:rPr lang="en-US" i="1" dirty="0"/>
              <a:t> </a:t>
            </a:r>
            <a:r>
              <a:rPr lang="en-US" i="1" dirty="0" err="1"/>
              <a:t>chí</a:t>
            </a:r>
            <a:r>
              <a:rPr lang="en-US" i="1" dirty="0"/>
              <a:t> </a:t>
            </a:r>
            <a:r>
              <a:rPr lang="en-US" i="1" dirty="0" err="1"/>
              <a:t>rằng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tế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đồng</a:t>
            </a:r>
            <a:r>
              <a:rPr lang="en-US" i="1" dirty="0"/>
              <a:t> </a:t>
            </a:r>
            <a:r>
              <a:rPr lang="en-US" i="1" dirty="0" err="1"/>
              <a:t>chí</a:t>
            </a:r>
            <a:r>
              <a:rPr lang="en-US" i="1" dirty="0"/>
              <a:t> </a:t>
            </a:r>
            <a:r>
              <a:rPr lang="en-US" i="1" dirty="0" err="1"/>
              <a:t>chỉ</a:t>
            </a:r>
            <a:r>
              <a:rPr lang="en-US" i="1" dirty="0"/>
              <a:t> </a:t>
            </a:r>
            <a:r>
              <a:rPr lang="en-US" i="1" dirty="0" err="1"/>
              <a:t>trở</a:t>
            </a:r>
            <a:r>
              <a:rPr lang="en-US" i="1" dirty="0"/>
              <a:t> </a:t>
            </a:r>
            <a:r>
              <a:rPr lang="en-US" i="1" dirty="0" err="1"/>
              <a:t>thành</a:t>
            </a:r>
            <a:r>
              <a:rPr lang="en-US" i="1" dirty="0"/>
              <a:t>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tế</a:t>
            </a:r>
            <a:r>
              <a:rPr lang="en-US" i="1" dirty="0"/>
              <a:t> </a:t>
            </a:r>
            <a:r>
              <a:rPr lang="en-US" i="1" dirty="0" err="1"/>
              <a:t>thật</a:t>
            </a:r>
            <a:r>
              <a:rPr lang="en-US" i="1" dirty="0"/>
              <a:t> </a:t>
            </a:r>
            <a:r>
              <a:rPr lang="en-US" i="1" dirty="0" err="1"/>
              <a:t>sự</a:t>
            </a:r>
            <a:r>
              <a:rPr lang="en-US" i="1" dirty="0"/>
              <a:t> </a:t>
            </a:r>
            <a:r>
              <a:rPr lang="en-US" i="1" dirty="0" err="1"/>
              <a:t>khi</a:t>
            </a:r>
            <a:r>
              <a:rPr lang="en-US" i="1" dirty="0"/>
              <a:t> </a:t>
            </a:r>
            <a:r>
              <a:rPr lang="en-US" i="1" dirty="0" err="1"/>
              <a:t>mà</a:t>
            </a:r>
            <a:r>
              <a:rPr lang="en-US" i="1" dirty="0"/>
              <a:t> </a:t>
            </a:r>
            <a:r>
              <a:rPr lang="en-US" i="1" dirty="0" err="1"/>
              <a:t>không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nông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</a:t>
            </a:r>
            <a:r>
              <a:rPr lang="en-US" i="1" dirty="0" err="1"/>
              <a:t>phương</a:t>
            </a:r>
            <a:r>
              <a:rPr lang="en-US" i="1" dirty="0"/>
              <a:t> </a:t>
            </a:r>
            <a:r>
              <a:rPr lang="en-US" i="1" dirty="0" err="1"/>
              <a:t>Tây</a:t>
            </a:r>
            <a:r>
              <a:rPr lang="en-US" i="1" dirty="0"/>
              <a:t>, </a:t>
            </a:r>
            <a:r>
              <a:rPr lang="en-US" i="1" dirty="0" err="1"/>
              <a:t>mà</a:t>
            </a:r>
            <a:r>
              <a:rPr lang="en-US" i="1" dirty="0"/>
              <a:t> </a:t>
            </a:r>
            <a:r>
              <a:rPr lang="en-US" i="1" dirty="0" err="1"/>
              <a:t>cả</a:t>
            </a:r>
            <a:r>
              <a:rPr lang="en-US" i="1" dirty="0"/>
              <a:t> </a:t>
            </a:r>
            <a:r>
              <a:rPr lang="en-US" i="1" dirty="0" err="1"/>
              <a:t>nông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ở </a:t>
            </a:r>
            <a:r>
              <a:rPr lang="en-US" i="1" dirty="0" err="1"/>
              <a:t>phương</a:t>
            </a:r>
            <a:r>
              <a:rPr lang="en-US" i="1" dirty="0"/>
              <a:t> </a:t>
            </a:r>
            <a:r>
              <a:rPr lang="en-US" i="1" dirty="0" err="1"/>
              <a:t>Đông</a:t>
            </a:r>
            <a:r>
              <a:rPr lang="en-US" i="1" dirty="0"/>
              <a:t>, </a:t>
            </a:r>
            <a:r>
              <a:rPr lang="en-US" i="1" dirty="0" err="1"/>
              <a:t>nhất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nông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ở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thuộc</a:t>
            </a:r>
            <a:r>
              <a:rPr lang="en-US" i="1" dirty="0"/>
              <a:t> </a:t>
            </a:r>
            <a:r>
              <a:rPr lang="en-US" i="1" dirty="0" err="1"/>
              <a:t>địa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người</a:t>
            </a:r>
            <a:r>
              <a:rPr lang="en-US" i="1" dirty="0"/>
              <a:t> </a:t>
            </a:r>
            <a:r>
              <a:rPr lang="en-US" i="1" dirty="0" err="1"/>
              <a:t>bị</a:t>
            </a:r>
            <a:r>
              <a:rPr lang="en-US" i="1" dirty="0"/>
              <a:t> </a:t>
            </a:r>
            <a:r>
              <a:rPr lang="en-US" i="1" dirty="0" err="1"/>
              <a:t>bóc</a:t>
            </a:r>
            <a:r>
              <a:rPr lang="en-US" i="1" dirty="0"/>
              <a:t> </a:t>
            </a:r>
            <a:r>
              <a:rPr lang="en-US" i="1" dirty="0" err="1"/>
              <a:t>lột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bị</a:t>
            </a:r>
            <a:r>
              <a:rPr lang="en-US" i="1" dirty="0"/>
              <a:t> </a:t>
            </a:r>
            <a:r>
              <a:rPr lang="en-US" i="1" dirty="0" err="1"/>
              <a:t>áp</a:t>
            </a:r>
            <a:r>
              <a:rPr lang="en-US" i="1" dirty="0"/>
              <a:t> </a:t>
            </a:r>
            <a:r>
              <a:rPr lang="en-US" i="1" dirty="0" err="1"/>
              <a:t>bức</a:t>
            </a:r>
            <a:r>
              <a:rPr lang="en-US" i="1" dirty="0"/>
              <a:t> </a:t>
            </a:r>
            <a:r>
              <a:rPr lang="en-US" i="1" dirty="0" err="1"/>
              <a:t>nhiều</a:t>
            </a:r>
            <a:r>
              <a:rPr lang="en-US" i="1" dirty="0"/>
              <a:t> </a:t>
            </a:r>
            <a:r>
              <a:rPr lang="en-US" i="1" dirty="0" err="1"/>
              <a:t>hơn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đồng</a:t>
            </a:r>
            <a:r>
              <a:rPr lang="en-US" i="1" dirty="0"/>
              <a:t> </a:t>
            </a:r>
            <a:r>
              <a:rPr lang="en-US" i="1" dirty="0" err="1"/>
              <a:t>chí</a:t>
            </a:r>
            <a:r>
              <a:rPr lang="en-US" i="1" dirty="0"/>
              <a:t>, </a:t>
            </a:r>
            <a:r>
              <a:rPr lang="en-US" i="1" dirty="0" err="1"/>
              <a:t>đều</a:t>
            </a:r>
            <a:r>
              <a:rPr lang="en-US" i="1" dirty="0"/>
              <a:t> </a:t>
            </a:r>
            <a:r>
              <a:rPr lang="en-US" i="1" dirty="0" err="1"/>
              <a:t>tham</a:t>
            </a:r>
            <a:r>
              <a:rPr lang="en-US" i="1" dirty="0"/>
              <a:t> </a:t>
            </a:r>
            <a:r>
              <a:rPr lang="en-US" i="1" dirty="0" err="1"/>
              <a:t>gia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tế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đồng</a:t>
            </a:r>
            <a:r>
              <a:rPr lang="en-US" i="1" dirty="0"/>
              <a:t> </a:t>
            </a:r>
            <a:r>
              <a:rPr lang="en-US" i="1" dirty="0" err="1"/>
              <a:t>chí</a:t>
            </a:r>
            <a:r>
              <a:rPr lang="en-US" dirty="0"/>
              <a:t>“.</a:t>
            </a:r>
          </a:p>
          <a:p>
            <a:pPr fontAlgn="base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66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1924)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XXV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tǎng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phẫn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uất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muồi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dìm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đườngđi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CHỦ TỊCH HỒ CHÍ MINH SÁNG LẬP CHÍNH ĐẢNG CỦA GIAI CẤP CÔNG NHÂN VIỆT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NAM (1924-1930)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bia_sac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6477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371600" y="6336268"/>
            <a:ext cx="7456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924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1924,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sang.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1927.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24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7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1927,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Mátxcơva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Brúc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Y’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1929,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1930</a:t>
            </a:r>
          </a:p>
          <a:p>
            <a:pPr fontAlgn="base"/>
            <a:r>
              <a:rPr lang="en-US" b="1" dirty="0">
                <a:latin typeface="Times New Roman" pitchFamily="18" charset="0"/>
                <a:cs typeface="Times New Roman" pitchFamily="18" charset="0"/>
              </a:rPr>
              <a:t>CHỦ TỊCH HỒ CHÍ MINH – NGƯỜI TỔ CHỨC VÀ LÃNH ĐẠO CÁCH MẠNG THÁNG TÁM THẮNG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LỢI VÀ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SÁNG LẬP NƯỚC VIỆT NAM DÂN CHỦ CỘNG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HOÀ (1930-1945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1930-1931,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1931,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thang_tam_194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68725"/>
            <a:ext cx="4800599" cy="33532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304729" y="6221947"/>
            <a:ext cx="478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1945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2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503"/>
            <a:ext cx="91440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1933,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1934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Lênin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1936-1939,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1938,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1940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1940</a:t>
            </a:r>
          </a:p>
          <a:p>
            <a:pPr fontAlgn="base"/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1941,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cǎn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Khuổi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Nậm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Pác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VIII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1941) do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Pác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1941,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A’i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thảy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nòi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ngườiViệt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nǎng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nǎng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dẫu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endParaRPr lang="en-US" sz="1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8740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1942,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trậnViệt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29-8-1942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1943,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do.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1944,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1944,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1944,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Hirôsima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(6-8),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Nagadaki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(9-8),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do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88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ganh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trễ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“.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19-8,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23-8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1945,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CHỦ TỊCH HỒ CHÍ MINH, NGƯỜI TỔ CHỨC VÀ LÃNH ĐẠO CUỘC ĐẤU 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TRANH  GIỮ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VỮNG CHÍNH QUYỀN CÁCH MẠNG VÀ KHÁNG CHIẾN CHỐNG THỰC DÂN PHÁP XÂM 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LƯỢC (1946-1954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3-9-1945,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dốt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8975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cm_vietba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94" y="0"/>
            <a:ext cx="91440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438400" y="5715000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thǎm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11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4119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đè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9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036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12nǎm 1946,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/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Hễ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thuổng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</p:txBody>
      </p:sp>
      <p:pic>
        <p:nvPicPr>
          <p:cNvPr id="5" name="Picture 4" descr="hcm_db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59"/>
            <a:ext cx="9144000" cy="33282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09600" y="596301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1953-1954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126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1947,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nhuần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1951,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11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11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1953,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b="1" dirty="0">
                <a:latin typeface="Times New Roman" pitchFamily="18" charset="0"/>
                <a:cs typeface="Times New Roman" pitchFamily="18" charset="0"/>
              </a:rPr>
              <a:t>CHỦ TỊCH HỒ CHÍ MINH LÃNH ĐẠO CÁCH MẠNG XÃ HỘI CHỦ NGHĨA Ở MIỀN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BẮC VÀ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ĐẤU TRANH CHỐNG MỸ XÂM LƯỢC, GIẢI PHÓNG MIỀN NAM THỐNG NHẤT ĐẤT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NƯỚC (1954-1969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cm-196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41434"/>
            <a:ext cx="8153400" cy="39948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066800" y="6336268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1961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294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34" y="-76200"/>
            <a:ext cx="9144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Hiệp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ne </a:t>
            </a:r>
            <a:r>
              <a:rPr lang="en-US" dirty="0" err="1"/>
              <a:t>vơ</a:t>
            </a:r>
            <a:r>
              <a:rPr lang="en-US" dirty="0"/>
              <a:t> </a:t>
            </a:r>
            <a:r>
              <a:rPr lang="en-US" dirty="0" err="1"/>
              <a:t>nǎm</a:t>
            </a:r>
            <a:r>
              <a:rPr lang="en-US" dirty="0"/>
              <a:t> 1954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;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hoà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đấu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tuyển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do;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;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,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, </a:t>
            </a:r>
            <a:r>
              <a:rPr lang="en-US" dirty="0" err="1"/>
              <a:t>coi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Nǎm</a:t>
            </a:r>
            <a:r>
              <a:rPr lang="en-US" dirty="0"/>
              <a:t> 1958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i="1" dirty="0" err="1"/>
              <a:t>Đạo</a:t>
            </a:r>
            <a:r>
              <a:rPr lang="en-US" i="1" dirty="0"/>
              <a:t> </a:t>
            </a:r>
            <a:r>
              <a:rPr lang="en-US" i="1" dirty="0" err="1"/>
              <a:t>đức</a:t>
            </a:r>
            <a:r>
              <a:rPr lang="en-US" i="1" dirty="0"/>
              <a:t> </a:t>
            </a:r>
            <a:r>
              <a:rPr lang="en-US" i="1" dirty="0" err="1"/>
              <a:t>cách</a:t>
            </a:r>
            <a:r>
              <a:rPr lang="en-US" i="1" dirty="0"/>
              <a:t> </a:t>
            </a:r>
            <a:r>
              <a:rPr lang="en-US" i="1" dirty="0" err="1"/>
              <a:t>mạng</a:t>
            </a:r>
            <a:r>
              <a:rPr lang="en-US" dirty="0"/>
              <a:t>“,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,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suốt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;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,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kỷ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,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;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,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Mác</a:t>
            </a:r>
            <a:r>
              <a:rPr lang="en-US" dirty="0"/>
              <a:t> – </a:t>
            </a:r>
            <a:r>
              <a:rPr lang="en-US" dirty="0" err="1"/>
              <a:t>Lênin</a:t>
            </a:r>
            <a:r>
              <a:rPr lang="en-US" dirty="0"/>
              <a:t>,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.</a:t>
            </a:r>
          </a:p>
          <a:p>
            <a:pPr fontAlgn="base"/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kỷ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tàng</a:t>
            </a:r>
            <a:r>
              <a:rPr lang="en-US" dirty="0"/>
              <a:t> (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gụ</a:t>
            </a:r>
            <a:r>
              <a:rPr lang="en-US" dirty="0"/>
              <a:t>,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dép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v.v</a:t>
            </a:r>
            <a:r>
              <a:rPr lang="en-US" dirty="0"/>
              <a:t>…)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khiêm</a:t>
            </a:r>
            <a:r>
              <a:rPr lang="en-US" dirty="0"/>
              <a:t> </a:t>
            </a:r>
            <a:r>
              <a:rPr lang="en-US" dirty="0" err="1"/>
              <a:t>tốn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 smtClean="0"/>
              <a:t>.</a:t>
            </a:r>
          </a:p>
          <a:p>
            <a:pPr fontAlgn="base"/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nói</a:t>
            </a:r>
            <a:r>
              <a:rPr lang="en-US" dirty="0"/>
              <a:t>: “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ngày</a:t>
            </a:r>
            <a:r>
              <a:rPr lang="en-US" i="1" dirty="0"/>
              <a:t> </a:t>
            </a:r>
            <a:r>
              <a:rPr lang="en-US" i="1" dirty="0" err="1"/>
              <a:t>Tổ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chưa</a:t>
            </a:r>
            <a:r>
              <a:rPr lang="en-US" i="1" dirty="0"/>
              <a:t> </a:t>
            </a:r>
            <a:r>
              <a:rPr lang="en-US" i="1" dirty="0" err="1"/>
              <a:t>thống</a:t>
            </a:r>
            <a:r>
              <a:rPr lang="en-US" i="1" dirty="0"/>
              <a:t> </a:t>
            </a:r>
            <a:r>
              <a:rPr lang="en-US" i="1" dirty="0" err="1"/>
              <a:t>nhất</a:t>
            </a:r>
            <a:r>
              <a:rPr lang="en-US" i="1" dirty="0"/>
              <a:t>, </a:t>
            </a:r>
            <a:r>
              <a:rPr lang="en-US" i="1" dirty="0" err="1"/>
              <a:t>miền</a:t>
            </a:r>
            <a:r>
              <a:rPr lang="en-US" i="1" dirty="0"/>
              <a:t> Nam </a:t>
            </a:r>
            <a:r>
              <a:rPr lang="en-US" i="1" dirty="0" err="1"/>
              <a:t>chưa</a:t>
            </a:r>
            <a:r>
              <a:rPr lang="en-US" i="1" dirty="0"/>
              <a:t> </a:t>
            </a:r>
            <a:r>
              <a:rPr lang="en-US" i="1" dirty="0" err="1"/>
              <a:t>được</a:t>
            </a:r>
            <a:r>
              <a:rPr lang="en-US" i="1" dirty="0"/>
              <a:t> </a:t>
            </a:r>
            <a:r>
              <a:rPr lang="en-US" i="1" dirty="0" err="1"/>
              <a:t>giải</a:t>
            </a:r>
            <a:r>
              <a:rPr lang="en-US" i="1" dirty="0"/>
              <a:t> </a:t>
            </a:r>
            <a:r>
              <a:rPr lang="en-US" i="1" dirty="0" err="1"/>
              <a:t>phóng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ngày</a:t>
            </a:r>
            <a:r>
              <a:rPr lang="en-US" i="1" dirty="0"/>
              <a:t> </a:t>
            </a:r>
            <a:r>
              <a:rPr lang="en-US" i="1" dirty="0" err="1"/>
              <a:t>tôi</a:t>
            </a:r>
            <a:r>
              <a:rPr lang="en-US" i="1" dirty="0"/>
              <a:t> </a:t>
            </a:r>
            <a:r>
              <a:rPr lang="en-US" i="1" dirty="0" err="1"/>
              <a:t>ǎn</a:t>
            </a:r>
            <a:r>
              <a:rPr lang="en-US" i="1" dirty="0"/>
              <a:t> </a:t>
            </a:r>
            <a:r>
              <a:rPr lang="en-US" i="1" dirty="0" err="1"/>
              <a:t>không</a:t>
            </a:r>
            <a:r>
              <a:rPr lang="en-US" i="1" dirty="0"/>
              <a:t> </a:t>
            </a:r>
            <a:r>
              <a:rPr lang="en-US" i="1" dirty="0" err="1"/>
              <a:t>ngon</a:t>
            </a:r>
            <a:r>
              <a:rPr lang="en-US" i="1" dirty="0"/>
              <a:t>, </a:t>
            </a:r>
            <a:r>
              <a:rPr lang="en-US" i="1" dirty="0" err="1"/>
              <a:t>ngủ</a:t>
            </a:r>
            <a:r>
              <a:rPr lang="en-US" i="1" dirty="0"/>
              <a:t> </a:t>
            </a:r>
            <a:r>
              <a:rPr lang="en-US" i="1" dirty="0" err="1"/>
              <a:t>không</a:t>
            </a:r>
            <a:r>
              <a:rPr lang="en-US" i="1" dirty="0"/>
              <a:t> </a:t>
            </a:r>
            <a:r>
              <a:rPr lang="en-US" i="1" dirty="0" err="1"/>
              <a:t>yên</a:t>
            </a:r>
            <a:r>
              <a:rPr lang="en-US" dirty="0"/>
              <a:t>“.</a:t>
            </a:r>
          </a:p>
          <a:p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6 </a:t>
            </a:r>
            <a:r>
              <a:rPr lang="en-US" dirty="0" err="1"/>
              <a:t>tháng</a:t>
            </a:r>
            <a:r>
              <a:rPr lang="en-US" dirty="0"/>
              <a:t> 7 </a:t>
            </a:r>
            <a:r>
              <a:rPr lang="en-US" dirty="0" err="1"/>
              <a:t>nǎm</a:t>
            </a:r>
            <a:r>
              <a:rPr lang="en-US" dirty="0"/>
              <a:t> 1956,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viết</a:t>
            </a:r>
            <a:r>
              <a:rPr lang="en-US" dirty="0"/>
              <a:t>: “</a:t>
            </a:r>
            <a:r>
              <a:rPr lang="en-US" i="1" dirty="0" err="1"/>
              <a:t>Thống</a:t>
            </a:r>
            <a:r>
              <a:rPr lang="en-US" i="1" dirty="0"/>
              <a:t> </a:t>
            </a:r>
            <a:r>
              <a:rPr lang="en-US" i="1" dirty="0" err="1"/>
              <a:t>nhất</a:t>
            </a:r>
            <a:r>
              <a:rPr lang="en-US" i="1" dirty="0"/>
              <a:t> </a:t>
            </a:r>
            <a:r>
              <a:rPr lang="en-US" i="1" dirty="0" err="1"/>
              <a:t>nước</a:t>
            </a:r>
            <a:r>
              <a:rPr lang="en-US" i="1" dirty="0"/>
              <a:t> </a:t>
            </a:r>
            <a:r>
              <a:rPr lang="en-US" i="1" dirty="0" err="1"/>
              <a:t>nhà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con </a:t>
            </a:r>
            <a:r>
              <a:rPr lang="en-US" i="1" dirty="0" err="1"/>
              <a:t>đường</a:t>
            </a:r>
            <a:r>
              <a:rPr lang="en-US" i="1" dirty="0"/>
              <a:t> </a:t>
            </a:r>
            <a:r>
              <a:rPr lang="en-US" i="1" dirty="0" err="1"/>
              <a:t>sống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ta. </a:t>
            </a:r>
            <a:r>
              <a:rPr lang="en-US" i="1" dirty="0" err="1"/>
              <a:t>Đại</a:t>
            </a:r>
            <a:r>
              <a:rPr lang="en-US" i="1" dirty="0"/>
              <a:t> </a:t>
            </a:r>
            <a:r>
              <a:rPr lang="en-US" i="1" dirty="0" err="1"/>
              <a:t>đoàn</a:t>
            </a:r>
            <a:r>
              <a:rPr lang="en-US" i="1" dirty="0"/>
              <a:t> </a:t>
            </a:r>
            <a:r>
              <a:rPr lang="en-US" i="1" dirty="0" err="1"/>
              <a:t>hết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lực</a:t>
            </a:r>
            <a:r>
              <a:rPr lang="en-US" i="1" dirty="0"/>
              <a:t> </a:t>
            </a:r>
            <a:r>
              <a:rPr lang="en-US" i="1" dirty="0" err="1"/>
              <a:t>lượng</a:t>
            </a:r>
            <a:r>
              <a:rPr lang="en-US" i="1" dirty="0"/>
              <a:t> </a:t>
            </a:r>
            <a:r>
              <a:rPr lang="en-US" i="1" dirty="0" err="1"/>
              <a:t>tất</a:t>
            </a:r>
            <a:r>
              <a:rPr lang="en-US" i="1" dirty="0"/>
              <a:t> </a:t>
            </a:r>
            <a:r>
              <a:rPr lang="en-US" i="1" dirty="0" err="1"/>
              <a:t>thắng</a:t>
            </a:r>
            <a:r>
              <a:rPr lang="en-US" dirty="0"/>
              <a:t>“.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,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phóng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Nam,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9389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892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III </a:t>
            </a:r>
            <a:r>
              <a:rPr lang="en-US" dirty="0" err="1"/>
              <a:t>Đảng</a:t>
            </a:r>
            <a:r>
              <a:rPr lang="en-US" dirty="0"/>
              <a:t> Lao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Nam, </a:t>
            </a:r>
            <a:r>
              <a:rPr lang="en-US" dirty="0" err="1"/>
              <a:t>tháng</a:t>
            </a:r>
            <a:r>
              <a:rPr lang="en-US" dirty="0"/>
              <a:t> 9 </a:t>
            </a:r>
            <a:r>
              <a:rPr lang="en-US" dirty="0" err="1"/>
              <a:t>nǎm</a:t>
            </a:r>
            <a:r>
              <a:rPr lang="en-US" dirty="0"/>
              <a:t> 1960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: “</a:t>
            </a:r>
            <a:r>
              <a:rPr lang="en-US" i="1" dirty="0" err="1"/>
              <a:t>Đại</a:t>
            </a:r>
            <a:r>
              <a:rPr lang="en-US" i="1" dirty="0"/>
              <a:t> </a:t>
            </a:r>
            <a:r>
              <a:rPr lang="en-US" i="1" dirty="0" err="1"/>
              <a:t>hội</a:t>
            </a:r>
            <a:r>
              <a:rPr lang="en-US" i="1" dirty="0"/>
              <a:t> </a:t>
            </a:r>
            <a:r>
              <a:rPr lang="en-US" i="1" dirty="0" err="1"/>
              <a:t>lần</a:t>
            </a:r>
            <a:r>
              <a:rPr lang="en-US" i="1" dirty="0"/>
              <a:t> </a:t>
            </a:r>
            <a:r>
              <a:rPr lang="en-US" i="1" dirty="0" err="1"/>
              <a:t>này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Đại</a:t>
            </a:r>
            <a:r>
              <a:rPr lang="en-US" i="1" dirty="0"/>
              <a:t> </a:t>
            </a:r>
            <a:r>
              <a:rPr lang="en-US" i="1" dirty="0" err="1"/>
              <a:t>hội</a:t>
            </a:r>
            <a:r>
              <a:rPr lang="en-US" i="1" dirty="0"/>
              <a:t> </a:t>
            </a:r>
            <a:r>
              <a:rPr lang="en-US" i="1" dirty="0" err="1"/>
              <a:t>xây</a:t>
            </a:r>
            <a:r>
              <a:rPr lang="en-US" i="1" dirty="0"/>
              <a:t> </a:t>
            </a:r>
            <a:r>
              <a:rPr lang="en-US" i="1" dirty="0" err="1"/>
              <a:t>dựng</a:t>
            </a:r>
            <a:r>
              <a:rPr lang="en-US" i="1" dirty="0"/>
              <a:t> </a:t>
            </a:r>
            <a:r>
              <a:rPr lang="en-US" i="1" dirty="0" err="1"/>
              <a:t>chủ</a:t>
            </a:r>
            <a:r>
              <a:rPr lang="en-US" i="1" dirty="0"/>
              <a:t> </a:t>
            </a:r>
            <a:r>
              <a:rPr lang="en-US" i="1" dirty="0" err="1"/>
              <a:t>nghĩa</a:t>
            </a:r>
            <a:r>
              <a:rPr lang="en-US" i="1" dirty="0"/>
              <a:t> </a:t>
            </a:r>
            <a:r>
              <a:rPr lang="en-US" i="1" dirty="0" err="1"/>
              <a:t>xã</a:t>
            </a:r>
            <a:r>
              <a:rPr lang="en-US" i="1" dirty="0"/>
              <a:t> </a:t>
            </a:r>
            <a:r>
              <a:rPr lang="en-US" i="1" dirty="0" err="1"/>
              <a:t>hội</a:t>
            </a:r>
            <a:r>
              <a:rPr lang="en-US" i="1" dirty="0"/>
              <a:t> ở </a:t>
            </a:r>
            <a:r>
              <a:rPr lang="en-US" i="1" dirty="0" err="1"/>
              <a:t>miền</a:t>
            </a:r>
            <a:r>
              <a:rPr lang="en-US" i="1" dirty="0"/>
              <a:t> </a:t>
            </a:r>
            <a:r>
              <a:rPr lang="en-US" i="1" dirty="0" err="1"/>
              <a:t>Bắc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đấu</a:t>
            </a:r>
            <a:r>
              <a:rPr lang="en-US" i="1" dirty="0"/>
              <a:t> </a:t>
            </a:r>
            <a:r>
              <a:rPr lang="en-US" i="1" dirty="0" err="1"/>
              <a:t>tranh</a:t>
            </a:r>
            <a:r>
              <a:rPr lang="en-US" i="1" dirty="0"/>
              <a:t> </a:t>
            </a:r>
            <a:r>
              <a:rPr lang="en-US" i="1" dirty="0" err="1"/>
              <a:t>hoà</a:t>
            </a:r>
            <a:r>
              <a:rPr lang="en-US" i="1" dirty="0"/>
              <a:t> </a:t>
            </a:r>
            <a:r>
              <a:rPr lang="en-US" i="1" dirty="0" err="1"/>
              <a:t>bình</a:t>
            </a:r>
            <a:r>
              <a:rPr lang="en-US" i="1" dirty="0"/>
              <a:t> </a:t>
            </a:r>
            <a:r>
              <a:rPr lang="en-US" i="1" dirty="0" err="1"/>
              <a:t>thống</a:t>
            </a:r>
            <a:r>
              <a:rPr lang="en-US" i="1" dirty="0"/>
              <a:t> </a:t>
            </a:r>
            <a:r>
              <a:rPr lang="en-US" i="1" dirty="0" err="1"/>
              <a:t>nhất</a:t>
            </a:r>
            <a:r>
              <a:rPr lang="en-US" i="1" dirty="0"/>
              <a:t> </a:t>
            </a:r>
            <a:r>
              <a:rPr lang="en-US" i="1" dirty="0" err="1"/>
              <a:t>nước</a:t>
            </a:r>
            <a:r>
              <a:rPr lang="en-US" i="1" dirty="0"/>
              <a:t> </a:t>
            </a:r>
            <a:r>
              <a:rPr lang="en-US" i="1" dirty="0" err="1"/>
              <a:t>nhà</a:t>
            </a:r>
            <a:r>
              <a:rPr lang="en-US" dirty="0"/>
              <a:t>“.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Ban </a:t>
            </a:r>
            <a:r>
              <a:rPr lang="en-US" dirty="0" err="1"/>
              <a:t>Chấp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ương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 Lao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Nam.</a:t>
            </a:r>
          </a:p>
          <a:p>
            <a:pPr fontAlgn="base"/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III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5 </a:t>
            </a:r>
            <a:r>
              <a:rPr lang="en-US" dirty="0" err="1"/>
              <a:t>nǎm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Ban </a:t>
            </a:r>
            <a:r>
              <a:rPr lang="en-US" dirty="0" err="1"/>
              <a:t>Chấp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ương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Đảng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,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,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vǎn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chǎm</a:t>
            </a:r>
            <a:r>
              <a:rPr lang="en-US" dirty="0"/>
              <a:t> lo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ruột</a:t>
            </a:r>
            <a:r>
              <a:rPr lang="en-US" dirty="0"/>
              <a:t> </a:t>
            </a:r>
            <a:r>
              <a:rPr lang="en-US" dirty="0" err="1"/>
              <a:t>thịt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phóng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Nam,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.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: “</a:t>
            </a:r>
            <a:r>
              <a:rPr lang="en-US" i="1" dirty="0" err="1"/>
              <a:t>Muốn</a:t>
            </a:r>
            <a:r>
              <a:rPr lang="en-US" i="1" dirty="0"/>
              <a:t> </a:t>
            </a:r>
            <a:r>
              <a:rPr lang="en-US" i="1" dirty="0" err="1"/>
              <a:t>xây</a:t>
            </a:r>
            <a:r>
              <a:rPr lang="en-US" i="1" dirty="0"/>
              <a:t> </a:t>
            </a:r>
            <a:r>
              <a:rPr lang="en-US" i="1" dirty="0" err="1"/>
              <a:t>dựng</a:t>
            </a:r>
            <a:r>
              <a:rPr lang="en-US" i="1" dirty="0"/>
              <a:t> </a:t>
            </a:r>
            <a:r>
              <a:rPr lang="en-US" i="1" dirty="0" err="1"/>
              <a:t>chủ</a:t>
            </a:r>
            <a:r>
              <a:rPr lang="en-US" i="1" dirty="0"/>
              <a:t> </a:t>
            </a:r>
            <a:r>
              <a:rPr lang="en-US" i="1" dirty="0" err="1"/>
              <a:t>nghĩa</a:t>
            </a:r>
            <a:r>
              <a:rPr lang="en-US" i="1" dirty="0"/>
              <a:t> </a:t>
            </a:r>
            <a:r>
              <a:rPr lang="en-US" i="1" dirty="0" err="1"/>
              <a:t>xã</a:t>
            </a:r>
            <a:r>
              <a:rPr lang="en-US" i="1" dirty="0"/>
              <a:t> </a:t>
            </a:r>
            <a:r>
              <a:rPr lang="en-US" i="1" dirty="0" err="1"/>
              <a:t>hội</a:t>
            </a:r>
            <a:r>
              <a:rPr lang="en-US" i="1" dirty="0"/>
              <a:t> </a:t>
            </a:r>
            <a:r>
              <a:rPr lang="en-US" i="1" dirty="0" err="1"/>
              <a:t>trước</a:t>
            </a:r>
            <a:r>
              <a:rPr lang="en-US" i="1" dirty="0"/>
              <a:t> </a:t>
            </a:r>
            <a:r>
              <a:rPr lang="en-US" i="1" dirty="0" err="1"/>
              <a:t>hết</a:t>
            </a:r>
            <a:r>
              <a:rPr lang="en-US" i="1" dirty="0"/>
              <a:t> </a:t>
            </a:r>
            <a:r>
              <a:rPr lang="en-US" i="1" dirty="0" err="1"/>
              <a:t>cần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con </a:t>
            </a:r>
            <a:r>
              <a:rPr lang="en-US" i="1" dirty="0" err="1"/>
              <a:t>người</a:t>
            </a:r>
            <a:r>
              <a:rPr lang="en-US" i="1" dirty="0"/>
              <a:t> </a:t>
            </a:r>
            <a:r>
              <a:rPr lang="en-US" i="1" dirty="0" err="1"/>
              <a:t>xã</a:t>
            </a:r>
            <a:r>
              <a:rPr lang="en-US" i="1" dirty="0"/>
              <a:t> </a:t>
            </a:r>
            <a:r>
              <a:rPr lang="en-US" i="1" dirty="0" err="1"/>
              <a:t>hội</a:t>
            </a:r>
            <a:r>
              <a:rPr lang="en-US" i="1" dirty="0"/>
              <a:t> </a:t>
            </a:r>
            <a:r>
              <a:rPr lang="en-US" i="1" dirty="0" err="1"/>
              <a:t>chủ</a:t>
            </a:r>
            <a:r>
              <a:rPr lang="en-US" i="1" dirty="0"/>
              <a:t> </a:t>
            </a:r>
            <a:r>
              <a:rPr lang="en-US" i="1" dirty="0" err="1"/>
              <a:t>nghĩa</a:t>
            </a:r>
            <a:r>
              <a:rPr lang="en-US" dirty="0"/>
              <a:t>“.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: “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công</a:t>
            </a:r>
            <a:r>
              <a:rPr lang="en-US" i="1" dirty="0"/>
              <a:t> </a:t>
            </a:r>
            <a:r>
              <a:rPr lang="en-US" i="1" dirty="0" err="1"/>
              <a:t>tác</a:t>
            </a:r>
            <a:r>
              <a:rPr lang="en-US" i="1" dirty="0"/>
              <a:t> </a:t>
            </a:r>
            <a:r>
              <a:rPr lang="en-US" i="1" dirty="0" err="1"/>
              <a:t>giáo</a:t>
            </a:r>
            <a:r>
              <a:rPr lang="en-US" i="1" dirty="0"/>
              <a:t> </a:t>
            </a:r>
            <a:r>
              <a:rPr lang="en-US" i="1" dirty="0" err="1"/>
              <a:t>dục</a:t>
            </a:r>
            <a:r>
              <a:rPr lang="en-US" i="1" dirty="0"/>
              <a:t> </a:t>
            </a:r>
            <a:r>
              <a:rPr lang="en-US" i="1" dirty="0" err="1"/>
              <a:t>phải</a:t>
            </a:r>
            <a:r>
              <a:rPr lang="en-US" i="1" dirty="0"/>
              <a:t> </a:t>
            </a:r>
            <a:r>
              <a:rPr lang="en-US" i="1" dirty="0" err="1"/>
              <a:t>luôn</a:t>
            </a:r>
            <a:r>
              <a:rPr lang="en-US" i="1" dirty="0"/>
              <a:t> </a:t>
            </a:r>
            <a:r>
              <a:rPr lang="en-US" i="1" dirty="0" err="1"/>
              <a:t>luôn</a:t>
            </a:r>
            <a:r>
              <a:rPr lang="en-US" i="1" dirty="0"/>
              <a:t> </a:t>
            </a:r>
            <a:r>
              <a:rPr lang="en-US" i="1" dirty="0" err="1"/>
              <a:t>kết</a:t>
            </a:r>
            <a:r>
              <a:rPr lang="en-US" i="1" dirty="0"/>
              <a:t> </a:t>
            </a:r>
            <a:r>
              <a:rPr lang="en-US" i="1" dirty="0" err="1"/>
              <a:t>hợp</a:t>
            </a:r>
            <a:r>
              <a:rPr lang="en-US" i="1" dirty="0"/>
              <a:t> </a:t>
            </a:r>
            <a:r>
              <a:rPr lang="en-US" i="1" dirty="0" err="1"/>
              <a:t>chặt</a:t>
            </a:r>
            <a:r>
              <a:rPr lang="en-US" i="1" dirty="0"/>
              <a:t> </a:t>
            </a:r>
            <a:r>
              <a:rPr lang="en-US" i="1" dirty="0" err="1"/>
              <a:t>chẽ</a:t>
            </a:r>
            <a:r>
              <a:rPr lang="en-US" i="1" dirty="0"/>
              <a:t> </a:t>
            </a:r>
            <a:r>
              <a:rPr lang="en-US" i="1" dirty="0" err="1"/>
              <a:t>giữa</a:t>
            </a:r>
            <a:r>
              <a:rPr lang="en-US" i="1" dirty="0"/>
              <a:t> </a:t>
            </a:r>
            <a:r>
              <a:rPr lang="en-US" i="1" dirty="0" err="1"/>
              <a:t>lý</a:t>
            </a:r>
            <a:r>
              <a:rPr lang="en-US" i="1" dirty="0"/>
              <a:t> </a:t>
            </a:r>
            <a:r>
              <a:rPr lang="en-US" i="1" dirty="0" err="1"/>
              <a:t>luận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/>
              <a:t>hành</a:t>
            </a:r>
            <a:r>
              <a:rPr lang="en-US" i="1" dirty="0"/>
              <a:t>, </a:t>
            </a:r>
            <a:r>
              <a:rPr lang="en-US" i="1" dirty="0" err="1"/>
              <a:t>giữa</a:t>
            </a:r>
            <a:r>
              <a:rPr lang="en-US" i="1" dirty="0"/>
              <a:t> </a:t>
            </a:r>
            <a:r>
              <a:rPr lang="en-US" i="1" dirty="0" err="1"/>
              <a:t>giáo</a:t>
            </a:r>
            <a:r>
              <a:rPr lang="en-US" i="1" dirty="0"/>
              <a:t> </a:t>
            </a:r>
            <a:r>
              <a:rPr lang="en-US" i="1" dirty="0" err="1"/>
              <a:t>dục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lao</a:t>
            </a:r>
            <a:r>
              <a:rPr lang="en-US" i="1" dirty="0"/>
              <a:t> </a:t>
            </a:r>
            <a:r>
              <a:rPr lang="en-US" i="1" dirty="0" err="1"/>
              <a:t>động</a:t>
            </a:r>
            <a:r>
              <a:rPr lang="en-US" i="1" dirty="0"/>
              <a:t>, </a:t>
            </a:r>
            <a:r>
              <a:rPr lang="en-US" i="1" dirty="0" err="1"/>
              <a:t>vǎn</a:t>
            </a:r>
            <a:r>
              <a:rPr lang="en-US" i="1" dirty="0"/>
              <a:t> </a:t>
            </a:r>
            <a:r>
              <a:rPr lang="en-US" i="1" dirty="0" err="1"/>
              <a:t>hoá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đạo</a:t>
            </a:r>
            <a:r>
              <a:rPr lang="en-US" i="1" dirty="0"/>
              <a:t> </a:t>
            </a:r>
            <a:r>
              <a:rPr lang="en-US" i="1" dirty="0" err="1"/>
              <a:t>đức</a:t>
            </a:r>
            <a:r>
              <a:rPr lang="en-US" i="1" dirty="0"/>
              <a:t> </a:t>
            </a:r>
            <a:r>
              <a:rPr lang="en-US" i="1" dirty="0" err="1"/>
              <a:t>cách</a:t>
            </a:r>
            <a:r>
              <a:rPr lang="en-US" i="1" dirty="0"/>
              <a:t> </a:t>
            </a:r>
            <a:r>
              <a:rPr lang="en-US" i="1" dirty="0" err="1"/>
              <a:t>mạng</a:t>
            </a:r>
            <a:r>
              <a:rPr lang="en-US" i="1" dirty="0"/>
              <a:t>; </a:t>
            </a:r>
            <a:r>
              <a:rPr lang="en-US" i="1" dirty="0" err="1"/>
              <a:t>phải</a:t>
            </a:r>
            <a:r>
              <a:rPr lang="en-US" i="1" dirty="0"/>
              <a:t> </a:t>
            </a:r>
            <a:r>
              <a:rPr lang="en-US" i="1" dirty="0" err="1"/>
              <a:t>đẩy</a:t>
            </a:r>
            <a:r>
              <a:rPr lang="en-US" i="1" dirty="0"/>
              <a:t> </a:t>
            </a:r>
            <a:r>
              <a:rPr lang="en-US" i="1" dirty="0" err="1"/>
              <a:t>mạnh</a:t>
            </a:r>
            <a:r>
              <a:rPr lang="en-US" i="1" dirty="0"/>
              <a:t> </a:t>
            </a:r>
            <a:r>
              <a:rPr lang="en-US" i="1" dirty="0" err="1"/>
              <a:t>phong</a:t>
            </a:r>
            <a:r>
              <a:rPr lang="en-US" i="1" dirty="0"/>
              <a:t> </a:t>
            </a:r>
            <a:r>
              <a:rPr lang="en-US" i="1" dirty="0" err="1"/>
              <a:t>trào</a:t>
            </a:r>
            <a:r>
              <a:rPr lang="en-US" i="1" dirty="0"/>
              <a:t> </a:t>
            </a:r>
            <a:r>
              <a:rPr lang="en-US" i="1" dirty="0" err="1"/>
              <a:t>thi</a:t>
            </a:r>
            <a:r>
              <a:rPr lang="en-US" i="1" dirty="0"/>
              <a:t> </a:t>
            </a:r>
            <a:r>
              <a:rPr lang="en-US" i="1" dirty="0" err="1"/>
              <a:t>đua</a:t>
            </a:r>
            <a:r>
              <a:rPr lang="en-US" i="1" dirty="0"/>
              <a:t> </a:t>
            </a:r>
            <a:r>
              <a:rPr lang="en-US" i="1" dirty="0" err="1"/>
              <a:t>hai</a:t>
            </a:r>
            <a:r>
              <a:rPr lang="en-US" i="1" dirty="0"/>
              <a:t> </a:t>
            </a:r>
            <a:r>
              <a:rPr lang="en-US" i="1" dirty="0" err="1"/>
              <a:t>tốt</a:t>
            </a:r>
            <a:r>
              <a:rPr lang="en-US" i="1" dirty="0"/>
              <a:t>: </a:t>
            </a:r>
            <a:r>
              <a:rPr lang="en-US" i="1" dirty="0" err="1"/>
              <a:t>Dạy</a:t>
            </a:r>
            <a:r>
              <a:rPr lang="en-US" i="1" dirty="0"/>
              <a:t> </a:t>
            </a:r>
            <a:r>
              <a:rPr lang="en-US" i="1" dirty="0" err="1"/>
              <a:t>thật</a:t>
            </a:r>
            <a:r>
              <a:rPr lang="en-US" i="1" dirty="0"/>
              <a:t> </a:t>
            </a:r>
            <a:r>
              <a:rPr lang="en-US" i="1" dirty="0" err="1"/>
              <a:t>tốt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học</a:t>
            </a:r>
            <a:r>
              <a:rPr lang="en-US" i="1" dirty="0"/>
              <a:t> </a:t>
            </a:r>
            <a:r>
              <a:rPr lang="en-US" i="1" dirty="0" err="1"/>
              <a:t>thật</a:t>
            </a:r>
            <a:r>
              <a:rPr lang="en-US" i="1" dirty="0"/>
              <a:t> </a:t>
            </a:r>
            <a:r>
              <a:rPr lang="en-US" i="1" dirty="0" err="1"/>
              <a:t>tốt</a:t>
            </a:r>
            <a:r>
              <a:rPr lang="en-US" dirty="0"/>
              <a:t> </a:t>
            </a:r>
            <a:r>
              <a:rPr lang="en-US" dirty="0" smtClean="0"/>
              <a:t>“.</a:t>
            </a:r>
          </a:p>
          <a:p>
            <a:pPr fontAlgn="base"/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phóng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Nam,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tảng</a:t>
            </a:r>
            <a:r>
              <a:rPr lang="en-US" dirty="0"/>
              <a:t>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tin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Nam.</a:t>
            </a:r>
          </a:p>
          <a:p>
            <a:pPr fontAlgn="base"/>
            <a:r>
              <a:rPr lang="en-US" dirty="0" err="1"/>
              <a:t>Nǎm</a:t>
            </a:r>
            <a:r>
              <a:rPr lang="en-US" dirty="0"/>
              <a:t> 1962,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thǎm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 </a:t>
            </a:r>
            <a:r>
              <a:rPr lang="en-US" dirty="0" err="1"/>
              <a:t>nói</a:t>
            </a:r>
            <a:r>
              <a:rPr lang="en-US" dirty="0"/>
              <a:t>: “</a:t>
            </a:r>
            <a:r>
              <a:rPr lang="en-US" i="1" dirty="0" err="1"/>
              <a:t>Hình</a:t>
            </a:r>
            <a:r>
              <a:rPr lang="en-US" i="1" dirty="0"/>
              <a:t> </a:t>
            </a:r>
            <a:r>
              <a:rPr lang="en-US" i="1" dirty="0" err="1"/>
              <a:t>ảnh</a:t>
            </a:r>
            <a:r>
              <a:rPr lang="en-US" i="1" dirty="0"/>
              <a:t> </a:t>
            </a:r>
            <a:r>
              <a:rPr lang="en-US" i="1" dirty="0" err="1"/>
              <a:t>miền</a:t>
            </a:r>
            <a:r>
              <a:rPr lang="en-US" i="1" dirty="0"/>
              <a:t> Nam </a:t>
            </a:r>
            <a:r>
              <a:rPr lang="en-US" i="1" dirty="0" err="1"/>
              <a:t>yêu</a:t>
            </a:r>
            <a:r>
              <a:rPr lang="en-US" i="1" dirty="0"/>
              <a:t> </a:t>
            </a:r>
            <a:r>
              <a:rPr lang="en-US" i="1" dirty="0" err="1"/>
              <a:t>quý</a:t>
            </a:r>
            <a:r>
              <a:rPr lang="en-US" i="1" dirty="0"/>
              <a:t> </a:t>
            </a:r>
            <a:r>
              <a:rPr lang="en-US" i="1" dirty="0" err="1"/>
              <a:t>luôn</a:t>
            </a:r>
            <a:r>
              <a:rPr lang="en-US" i="1" dirty="0"/>
              <a:t> </a:t>
            </a:r>
            <a:r>
              <a:rPr lang="en-US" i="1" dirty="0" err="1"/>
              <a:t>luôn</a:t>
            </a:r>
            <a:r>
              <a:rPr lang="en-US" i="1" dirty="0"/>
              <a:t> ở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trái</a:t>
            </a:r>
            <a:r>
              <a:rPr lang="en-US" i="1" dirty="0"/>
              <a:t> </a:t>
            </a:r>
            <a:r>
              <a:rPr lang="en-US" i="1" dirty="0" err="1"/>
              <a:t>tim</a:t>
            </a:r>
            <a:r>
              <a:rPr lang="en-US" i="1" dirty="0"/>
              <a:t> </a:t>
            </a:r>
            <a:r>
              <a:rPr lang="en-US" i="1" dirty="0" err="1"/>
              <a:t>tôi</a:t>
            </a:r>
            <a:r>
              <a:rPr lang="en-US" dirty="0"/>
              <a:t>“.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thǎm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, </a:t>
            </a:r>
            <a:r>
              <a:rPr lang="en-US" dirty="0" err="1"/>
              <a:t>cán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. </a:t>
            </a:r>
            <a:r>
              <a:rPr lang="en-US" dirty="0" err="1"/>
              <a:t>Nǎm</a:t>
            </a:r>
            <a:r>
              <a:rPr lang="en-US" dirty="0"/>
              <a:t> 1963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hoà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Huân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Sao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Minh,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: “</a:t>
            </a:r>
            <a:r>
              <a:rPr lang="en-US" i="1" dirty="0" err="1"/>
              <a:t>Chờ</a:t>
            </a:r>
            <a:r>
              <a:rPr lang="en-US" i="1" dirty="0"/>
              <a:t> </a:t>
            </a:r>
            <a:r>
              <a:rPr lang="en-US" i="1" dirty="0" err="1"/>
              <a:t>đến</a:t>
            </a:r>
            <a:r>
              <a:rPr lang="en-US" i="1" dirty="0"/>
              <a:t> </a:t>
            </a:r>
            <a:r>
              <a:rPr lang="en-US" i="1" dirty="0" err="1"/>
              <a:t>ngày</a:t>
            </a:r>
            <a:r>
              <a:rPr lang="en-US" i="1" dirty="0"/>
              <a:t> </a:t>
            </a:r>
            <a:r>
              <a:rPr lang="en-US" i="1" dirty="0" err="1"/>
              <a:t>miền</a:t>
            </a:r>
            <a:r>
              <a:rPr lang="en-US" i="1" dirty="0"/>
              <a:t> Nam </a:t>
            </a:r>
            <a:r>
              <a:rPr lang="en-US" i="1" dirty="0" err="1"/>
              <a:t>hoàn</a:t>
            </a:r>
            <a:r>
              <a:rPr lang="en-US" i="1" dirty="0"/>
              <a:t> </a:t>
            </a:r>
            <a:r>
              <a:rPr lang="en-US" i="1" dirty="0" err="1"/>
              <a:t>toàn</a:t>
            </a:r>
            <a:r>
              <a:rPr lang="en-US" i="1" dirty="0"/>
              <a:t> </a:t>
            </a:r>
            <a:r>
              <a:rPr lang="en-US" i="1" dirty="0" err="1"/>
              <a:t>giải</a:t>
            </a:r>
            <a:r>
              <a:rPr lang="en-US" i="1" dirty="0"/>
              <a:t> </a:t>
            </a:r>
            <a:r>
              <a:rPr lang="en-US" i="1" dirty="0" err="1"/>
              <a:t>phóng</a:t>
            </a:r>
            <a:r>
              <a:rPr lang="en-US" i="1" dirty="0"/>
              <a:t>, </a:t>
            </a:r>
            <a:r>
              <a:rPr lang="en-US" i="1" dirty="0" err="1"/>
              <a:t>Tổ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thống</a:t>
            </a:r>
            <a:r>
              <a:rPr lang="en-US" i="1" dirty="0"/>
              <a:t> </a:t>
            </a:r>
            <a:r>
              <a:rPr lang="en-US" i="1" dirty="0" err="1"/>
              <a:t>nhất</a:t>
            </a:r>
            <a:r>
              <a:rPr lang="en-US" i="1" dirty="0"/>
              <a:t>,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hội</a:t>
            </a:r>
            <a:r>
              <a:rPr lang="en-US" i="1" dirty="0"/>
              <a:t> </a:t>
            </a:r>
            <a:r>
              <a:rPr lang="en-US" i="1" dirty="0" err="1"/>
              <a:t>cho</a:t>
            </a:r>
            <a:r>
              <a:rPr lang="en-US" i="1" dirty="0"/>
              <a:t> </a:t>
            </a:r>
            <a:r>
              <a:rPr lang="en-US" i="1" dirty="0" err="1"/>
              <a:t>phép</a:t>
            </a:r>
            <a:r>
              <a:rPr lang="en-US" i="1" dirty="0"/>
              <a:t> </a:t>
            </a:r>
            <a:r>
              <a:rPr lang="en-US" i="1" dirty="0" err="1"/>
              <a:t>đồng</a:t>
            </a:r>
            <a:r>
              <a:rPr lang="en-US" i="1" dirty="0"/>
              <a:t> </a:t>
            </a:r>
            <a:r>
              <a:rPr lang="en-US" i="1" dirty="0" err="1"/>
              <a:t>bào</a:t>
            </a:r>
            <a:r>
              <a:rPr lang="en-US" i="1" dirty="0"/>
              <a:t> </a:t>
            </a:r>
            <a:r>
              <a:rPr lang="en-US" i="1" dirty="0" err="1"/>
              <a:t>miền</a:t>
            </a:r>
            <a:r>
              <a:rPr lang="en-US" i="1" dirty="0"/>
              <a:t> Nam </a:t>
            </a:r>
            <a:r>
              <a:rPr lang="en-US" i="1" dirty="0" err="1"/>
              <a:t>trao</a:t>
            </a:r>
            <a:r>
              <a:rPr lang="en-US" i="1" dirty="0"/>
              <a:t> </a:t>
            </a:r>
            <a:r>
              <a:rPr lang="en-US" i="1" dirty="0" err="1"/>
              <a:t>cho</a:t>
            </a:r>
            <a:r>
              <a:rPr lang="en-US" i="1" dirty="0"/>
              <a:t> </a:t>
            </a:r>
            <a:r>
              <a:rPr lang="en-US" i="1" dirty="0" err="1"/>
              <a:t>tôi</a:t>
            </a:r>
            <a:r>
              <a:rPr lang="en-US" i="1" dirty="0"/>
              <a:t> </a:t>
            </a:r>
            <a:r>
              <a:rPr lang="en-US" i="1" dirty="0" err="1"/>
              <a:t>Huân</a:t>
            </a:r>
            <a:r>
              <a:rPr lang="en-US" i="1" dirty="0"/>
              <a:t> </a:t>
            </a:r>
            <a:r>
              <a:rPr lang="en-US" i="1" dirty="0" err="1"/>
              <a:t>chương</a:t>
            </a:r>
            <a:r>
              <a:rPr lang="en-US" i="1" dirty="0"/>
              <a:t> </a:t>
            </a:r>
            <a:r>
              <a:rPr lang="en-US" i="1" dirty="0" err="1"/>
              <a:t>cao</a:t>
            </a:r>
            <a:r>
              <a:rPr lang="en-US" i="1" dirty="0"/>
              <a:t> </a:t>
            </a:r>
            <a:r>
              <a:rPr lang="en-US" i="1" dirty="0" err="1"/>
              <a:t>quý</a:t>
            </a:r>
            <a:r>
              <a:rPr lang="en-US" i="1" dirty="0"/>
              <a:t> </a:t>
            </a:r>
            <a:r>
              <a:rPr lang="en-US" i="1" dirty="0" err="1"/>
              <a:t>đó</a:t>
            </a:r>
            <a:r>
              <a:rPr lang="en-US" i="1" dirty="0"/>
              <a:t>. </a:t>
            </a:r>
            <a:r>
              <a:rPr lang="en-US" i="1" dirty="0" err="1"/>
              <a:t>Như</a:t>
            </a:r>
            <a:r>
              <a:rPr lang="en-US" i="1" dirty="0"/>
              <a:t> </a:t>
            </a:r>
            <a:r>
              <a:rPr lang="en-US" i="1" dirty="0" err="1"/>
              <a:t>vậy</a:t>
            </a:r>
            <a:r>
              <a:rPr lang="en-US" i="1" dirty="0"/>
              <a:t> </a:t>
            </a:r>
            <a:r>
              <a:rPr lang="en-US" i="1" dirty="0" err="1"/>
              <a:t>thì</a:t>
            </a:r>
            <a:r>
              <a:rPr lang="en-US" i="1" dirty="0"/>
              <a:t> </a:t>
            </a:r>
            <a:r>
              <a:rPr lang="en-US" i="1" dirty="0" err="1"/>
              <a:t>toàn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ta </a:t>
            </a:r>
            <a:r>
              <a:rPr lang="en-US" i="1" dirty="0" err="1"/>
              <a:t>sẽ</a:t>
            </a:r>
            <a:r>
              <a:rPr lang="en-US" i="1" dirty="0"/>
              <a:t> sung </a:t>
            </a:r>
            <a:r>
              <a:rPr lang="en-US" i="1" dirty="0" err="1"/>
              <a:t>sướng</a:t>
            </a:r>
            <a:r>
              <a:rPr lang="en-US" i="1" dirty="0"/>
              <a:t>, </a:t>
            </a:r>
            <a:r>
              <a:rPr lang="en-US" i="1" dirty="0" err="1"/>
              <a:t>vui</a:t>
            </a:r>
            <a:r>
              <a:rPr lang="en-US" i="1" dirty="0"/>
              <a:t> </a:t>
            </a:r>
            <a:r>
              <a:rPr lang="en-US" i="1" dirty="0" err="1"/>
              <a:t>mừng</a:t>
            </a:r>
            <a:r>
              <a:rPr lang="en-US" dirty="0" smtClean="0"/>
              <a:t>“.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2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1964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1965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1966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10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20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Song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do!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to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1964,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fontAlgn="base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397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1962,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oán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1965,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vǎn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nhuần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liêm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vǎn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sốngcủa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fontAlgn="base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47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nǎm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1969,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“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tuôn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tuôn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74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824" y="0"/>
            <a:ext cx="922020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		THƯ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MỤC SÁCH VIẾT VỀ BÁC HỒ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LỜI GIỚI THIỆU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...”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1990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(UNESCO) long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xx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cha,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Nam,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481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1371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.”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Minh!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130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19/5/1890 – 19/5/2020.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 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2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33" y="37110"/>
            <a:ext cx="19319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ptdtntchodon.backan.edu.vn/upload/s/20171213/2f332a22a2d5ef38faa0581344a67182s1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1776"/>
            <a:ext cx="4724400" cy="25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52400" y="2862787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– 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2009. - 127tr. ; 20cm.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nẻo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mỏm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tri,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20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1485"/>
            <a:ext cx="34050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458765d46bd76ce6f83789ad8ad9396fs2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68" y="392794"/>
            <a:ext cx="4600932" cy="29873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4674" y="3380125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2012.- 320Tr.; 21cm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61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30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031" y="0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ptdtntchodon.backan.edu.vn/upload/s/20171213/9ba232567bbb14cda7ab25e8163a8698s3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6224"/>
            <a:ext cx="3776663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399567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Kim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2010.- 87Tr.; 19cm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Nam.Trong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2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815"/>
            <a:ext cx="36569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4.  Theo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7a5f9e44e0ae0f21166e491f85cea086s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1"/>
            <a:ext cx="3986213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8433" y="3385812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2011.- 296Tr.; 21cm 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908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481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a7e8ce7b42b5efe24317b1da726cb889s5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1850"/>
            <a:ext cx="3886200" cy="26008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28956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– 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2011. - 94tr. ; 19cm.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1995)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đẫm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43993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60" y="0"/>
            <a:ext cx="2626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fe0a627a363cfdec32e058e6a015bb45s6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68" y="553587"/>
            <a:ext cx="5605463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060" y="457200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– 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2009. – 118tr. ; 21cm.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7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0"/>
            <a:ext cx="9144000" cy="682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0997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5" y="384512"/>
            <a:ext cx="92202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5-1965.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9g,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!”.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hay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”...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118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74230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40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7.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1706d0feddcae6cf0592528fa2d71e38s7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433738"/>
            <a:ext cx="4676775" cy="31476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3718679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– 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2013. – 102tr. ; 19cm.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nước.Người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đẫm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35541093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09" y="0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8457418c8a9ec5488a93e3b6f17e872fs8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920"/>
            <a:ext cx="3810000" cy="3748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2746" y="4114800"/>
            <a:ext cx="91223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.- H.: Kim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2008.- 94 Tr.; 19cm.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20277797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56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2a760370c70f9864937bdfd6336e16dds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44958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52400" y="38100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2011.- 263Tr.; 21cm.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181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815"/>
            <a:ext cx="4584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29b665d0a44d51914d198f1277552c9bs10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2" y="609600"/>
            <a:ext cx="4681538" cy="30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14785" y="3694459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Chu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2011.- 59Tr.; 21cm.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bòa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săc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716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21" y="9815"/>
            <a:ext cx="3828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ptdtntchodon.backan.edu.vn/upload/s/20171213/1b77e5805ea0e4fb5b2e2948f15c4123s11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80" y="533400"/>
            <a:ext cx="540332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41910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2010.- 55Tr.; 21cm.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416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57" y="0"/>
            <a:ext cx="391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Bia sach HCM vi dai mot con nguo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4" y="1066800"/>
            <a:ext cx="2364474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590800" y="401221"/>
            <a:ext cx="65532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2015.- 234Tr.; 21cm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1990).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tri,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Nam”.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4685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c pham ve Bac P3 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77125"/>
            <a:ext cx="3048000" cy="22687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7793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45870"/>
            <a:ext cx="9144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).- H.: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.- 2015.- 216Tr.; 24cm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KX.02.01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KX.02.Đây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do 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Lê-nin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1997.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Minh. Qua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23554873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tac pham ve Bac P3 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1"/>
            <a:ext cx="4191000" cy="1877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2487573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/ PGS, TS.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.- H.: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2010.- 551Tr.; 24cm.</a:t>
            </a:r>
          </a:p>
          <a:p>
            <a:pPr fontAlgn="base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ta”.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9710502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sach hay P4 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7049"/>
            <a:ext cx="4267200" cy="21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2608242"/>
            <a:ext cx="9144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Minh -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/ TS Mamet.- H.: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2010.- 259Tr.; 24cm.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XX,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nhượng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Mamét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UNESCO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Á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-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120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65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Qua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chiêm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25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8567</Words>
  <Application>Microsoft Office PowerPoint</Application>
  <PresentationFormat>On-screen Show (4:3)</PresentationFormat>
  <Paragraphs>204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35</cp:revision>
  <dcterms:created xsi:type="dcterms:W3CDTF">2020-05-02T02:44:40Z</dcterms:created>
  <dcterms:modified xsi:type="dcterms:W3CDTF">2020-05-08T07:37:28Z</dcterms:modified>
</cp:coreProperties>
</file>